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2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5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67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5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7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6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5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5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8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19DB3-3D60-414C-A975-CC3B9B23ED22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4A03A-7A68-4B89-8823-737516897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7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collection setup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Physiology vertica</a:t>
            </a:r>
            <a:r>
              <a:rPr 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09865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hatsApp Video 2024-09-13 at 7.36.51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7306" y="164892"/>
            <a:ext cx="3590143" cy="6462258"/>
          </a:xfrm>
          <a:prstGeom prst="rect">
            <a:avLst/>
          </a:prstGeom>
        </p:spPr>
      </p:pic>
      <p:pic>
        <p:nvPicPr>
          <p:cNvPr id="5" name="WhatsApp Video 2024-09-13 at 7.36.53 A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00928" y="164892"/>
            <a:ext cx="3590143" cy="6462258"/>
          </a:xfrm>
          <a:prstGeom prst="rect">
            <a:avLst/>
          </a:prstGeom>
        </p:spPr>
      </p:pic>
      <p:pic>
        <p:nvPicPr>
          <p:cNvPr id="6" name="WhatsApp Video 2024-09-13 at 7.36.50 AM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44551" y="164892"/>
            <a:ext cx="3590143" cy="64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9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</Words>
  <Application>Microsoft Office PowerPoint</Application>
  <PresentationFormat>Widescreen</PresentationFormat>
  <Paragraphs>2</Paragraphs>
  <Slides>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Data collection setup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setup testing</dc:title>
  <dc:creator>DELL</dc:creator>
  <cp:lastModifiedBy>DELL</cp:lastModifiedBy>
  <cp:revision>1</cp:revision>
  <dcterms:created xsi:type="dcterms:W3CDTF">2024-09-13T03:07:33Z</dcterms:created>
  <dcterms:modified xsi:type="dcterms:W3CDTF">2024-09-13T03:10:40Z</dcterms:modified>
</cp:coreProperties>
</file>